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0BC5-58BC-4671-85E7-CA65DCAD4D47}" type="datetimeFigureOut">
              <a:rPr lang="en-US" smtClean="0"/>
              <a:t>01/31/2012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6FAD-685F-48DC-ADCD-7932EF451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4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0BC5-58BC-4671-85E7-CA65DCAD4D47}" type="datetimeFigureOut">
              <a:rPr lang="en-US" smtClean="0"/>
              <a:t>01/31/2012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6FAD-685F-48DC-ADCD-7932EF451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22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0BC5-58BC-4671-85E7-CA65DCAD4D47}" type="datetimeFigureOut">
              <a:rPr lang="en-US" smtClean="0"/>
              <a:t>01/31/2012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6FAD-685F-48DC-ADCD-7932EF451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4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0BC5-58BC-4671-85E7-CA65DCAD4D47}" type="datetimeFigureOut">
              <a:rPr lang="en-US" smtClean="0"/>
              <a:t>01/31/2012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6FAD-685F-48DC-ADCD-7932EF451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0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0BC5-58BC-4671-85E7-CA65DCAD4D47}" type="datetimeFigureOut">
              <a:rPr lang="en-US" smtClean="0"/>
              <a:t>01/31/2012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6FAD-685F-48DC-ADCD-7932EF451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96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0BC5-58BC-4671-85E7-CA65DCAD4D47}" type="datetimeFigureOut">
              <a:rPr lang="en-US" smtClean="0"/>
              <a:t>01/31/2012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6FAD-685F-48DC-ADCD-7932EF451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2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0BC5-58BC-4671-85E7-CA65DCAD4D47}" type="datetimeFigureOut">
              <a:rPr lang="en-US" smtClean="0"/>
              <a:t>01/31/2012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6FAD-685F-48DC-ADCD-7932EF451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3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0BC5-58BC-4671-85E7-CA65DCAD4D47}" type="datetimeFigureOut">
              <a:rPr lang="en-US" smtClean="0"/>
              <a:t>01/31/2012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6FAD-685F-48DC-ADCD-7932EF451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8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0BC5-58BC-4671-85E7-CA65DCAD4D47}" type="datetimeFigureOut">
              <a:rPr lang="en-US" smtClean="0"/>
              <a:t>01/31/2012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6FAD-685F-48DC-ADCD-7932EF451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0BC5-58BC-4671-85E7-CA65DCAD4D47}" type="datetimeFigureOut">
              <a:rPr lang="en-US" smtClean="0"/>
              <a:t>01/31/2012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6FAD-685F-48DC-ADCD-7932EF451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0BC5-58BC-4671-85E7-CA65DCAD4D47}" type="datetimeFigureOut">
              <a:rPr lang="en-US" smtClean="0"/>
              <a:t>01/31/2012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6FAD-685F-48DC-ADCD-7932EF451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4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90BC5-58BC-4671-85E7-CA65DCAD4D47}" type="datetimeFigureOut">
              <a:rPr lang="en-US" smtClean="0"/>
              <a:t>01/31/2012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56FAD-685F-48DC-ADCD-7932EF451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1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project: </a:t>
            </a:r>
            <a:r>
              <a:rPr lang="en-US" b="1" dirty="0" err="1" smtClean="0"/>
              <a:t>neutrotoxin</a:t>
            </a:r>
            <a:r>
              <a:rPr lang="en-US" b="1" dirty="0" smtClean="0"/>
              <a:t> </a:t>
            </a:r>
            <a:r>
              <a:rPr lang="en-US" b="1" dirty="0" err="1" smtClean="0"/>
              <a:t>Fasciulin</a:t>
            </a:r>
            <a:endParaRPr lang="en-US" b="1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Found in snakes such as the Green and Black Mamba.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44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Fasciculin</a:t>
            </a:r>
            <a:r>
              <a:rPr lang="en-US" dirty="0" smtClean="0"/>
              <a:t> is known to inhibit reversibly mammalian and fish </a:t>
            </a:r>
            <a:r>
              <a:rPr lang="en-US" dirty="0" err="1" smtClean="0"/>
              <a:t>acetylcholinesterases</a:t>
            </a:r>
            <a:r>
              <a:rPr lang="en-US" dirty="0" smtClean="0"/>
              <a:t> at </a:t>
            </a:r>
            <a:r>
              <a:rPr lang="en-US" dirty="0" err="1" smtClean="0"/>
              <a:t>picomolar</a:t>
            </a:r>
            <a:r>
              <a:rPr lang="en-US" dirty="0" smtClean="0"/>
              <a:t> concentrations.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is a toxin?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Find more about </a:t>
            </a:r>
            <a:r>
              <a:rPr lang="en-US" dirty="0" err="1" smtClean="0">
                <a:solidFill>
                  <a:srgbClr val="FF0000"/>
                </a:solidFill>
              </a:rPr>
              <a:t>acetylcholinesterases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Look in reversible inhibitors.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Should indicate functional groups.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Structural information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Fasciculin</a:t>
            </a:r>
            <a:r>
              <a:rPr lang="en-US" dirty="0" smtClean="0">
                <a:solidFill>
                  <a:schemeClr val="tx2"/>
                </a:solidFill>
              </a:rPr>
              <a:t>-II (FAS-II) is a 61-residue polypeptide, three fingered toxin purified from green mamba venom.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What is a three fingered toxin?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How do these disulfides work in this neurotoxin?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93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Needed 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Examine function of </a:t>
            </a:r>
            <a:r>
              <a:rPr lang="en-US" dirty="0" err="1" smtClean="0">
                <a:solidFill>
                  <a:schemeClr val="tx2"/>
                </a:solidFill>
              </a:rPr>
              <a:t>acetylchoine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Need to understand more at the molecular level.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How would an </a:t>
            </a:r>
            <a:r>
              <a:rPr lang="en-US" dirty="0" err="1" smtClean="0">
                <a:solidFill>
                  <a:schemeClr val="tx2"/>
                </a:solidFill>
              </a:rPr>
              <a:t>antivenom</a:t>
            </a:r>
            <a:r>
              <a:rPr lang="en-US" dirty="0" smtClean="0">
                <a:solidFill>
                  <a:schemeClr val="tx2"/>
                </a:solidFill>
              </a:rPr>
              <a:t> work for this neurotoxin at the molecular level?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How does </a:t>
            </a:r>
            <a:r>
              <a:rPr lang="en-US" dirty="0" err="1" smtClean="0">
                <a:solidFill>
                  <a:schemeClr val="tx2"/>
                </a:solidFill>
              </a:rPr>
              <a:t>fasciclin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interfer</a:t>
            </a:r>
            <a:r>
              <a:rPr lang="en-US" dirty="0" smtClean="0">
                <a:solidFill>
                  <a:schemeClr val="tx2"/>
                </a:solidFill>
              </a:rPr>
              <a:t> with the normal binding process of </a:t>
            </a:r>
            <a:r>
              <a:rPr lang="en-US" dirty="0" err="1" smtClean="0">
                <a:solidFill>
                  <a:schemeClr val="tx2"/>
                </a:solidFill>
              </a:rPr>
              <a:t>acetylcholinesterase</a:t>
            </a:r>
            <a:r>
              <a:rPr lang="en-US" dirty="0" smtClean="0">
                <a:solidFill>
                  <a:schemeClr val="tx2"/>
                </a:solidFill>
              </a:rPr>
              <a:t> (</a:t>
            </a:r>
            <a:r>
              <a:rPr lang="en-US" dirty="0" err="1" smtClean="0">
                <a:solidFill>
                  <a:schemeClr val="tx2"/>
                </a:solidFill>
              </a:rPr>
              <a:t>AChE</a:t>
            </a:r>
            <a:r>
              <a:rPr lang="en-US" dirty="0" smtClean="0">
                <a:solidFill>
                  <a:schemeClr val="tx2"/>
                </a:solidFill>
              </a:rPr>
              <a:t>)? What does it change? </a:t>
            </a:r>
          </a:p>
        </p:txBody>
      </p:sp>
    </p:spTree>
    <p:extLst>
      <p:ext uri="{BB962C8B-B14F-4D97-AF65-F5344CB8AC3E}">
        <p14:creationId xmlns:p14="http://schemas.microsoft.com/office/powerpoint/2010/main" val="132630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explanation of what made you interested in the project? </a:t>
            </a:r>
          </a:p>
          <a:p>
            <a:pPr lvl="1"/>
            <a:r>
              <a:rPr lang="en-US" dirty="0" smtClean="0"/>
              <a:t>Heard an explanation of this toxin in Kill Bill Volume 2.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9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163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Topic</vt:lpstr>
      <vt:lpstr>Explanation</vt:lpstr>
      <vt:lpstr>Needed Background Information</vt:lpstr>
      <vt:lpstr>Why?</vt:lpstr>
    </vt:vector>
  </TitlesOfParts>
  <Company>Grossmont-Cuyamaca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</dc:title>
  <dc:creator>Diana Vance</dc:creator>
  <cp:lastModifiedBy>Martin Larter</cp:lastModifiedBy>
  <cp:revision>2</cp:revision>
  <dcterms:created xsi:type="dcterms:W3CDTF">2012-01-31T20:55:32Z</dcterms:created>
  <dcterms:modified xsi:type="dcterms:W3CDTF">2012-01-31T21:23:34Z</dcterms:modified>
</cp:coreProperties>
</file>